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>
        <p:scale>
          <a:sx n="70" d="100"/>
          <a:sy n="70" d="100"/>
        </p:scale>
        <p:origin x="-6902" y="-51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233169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070375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2726380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8568975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9783200"/>
            <a:ext cx="60570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they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4858550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6875200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422475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7573951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6674728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344457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2553444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037264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155144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082302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183950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064199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228675"/>
            <a:ext cx="5686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	           Number of Clusters = 6</a:t>
            </a:r>
            <a:endParaRPr sz="18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379752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2845602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2845602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203725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world.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2845602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2845602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313572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0499400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193875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7617450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379450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141450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8588344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061274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319013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379490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330302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337293" y="17487050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149841" y="14548350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34360" y="15238267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2583146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273438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168775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233169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274269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9644400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9618850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9577925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326102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5913021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238092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3692812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371054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5605716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6976113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152433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3581445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3581445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7850284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303677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16163" y="13534906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260326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4769975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6676875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5620205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6880395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312900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6621216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0971750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248812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147558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378325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8914094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8896960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409919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406316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9940186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00858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006717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185;p1">
            <a:extLst>
              <a:ext uri="{FF2B5EF4-FFF2-40B4-BE49-F238E27FC236}">
                <a16:creationId xmlns:a16="http://schemas.microsoft.com/office/drawing/2014/main" id="{6B6991D9-2E64-CB42-A57B-0A54FC89CD8B}"/>
              </a:ext>
            </a:extLst>
          </p:cNvPr>
          <p:cNvSpPr txBox="1"/>
          <p:nvPr/>
        </p:nvSpPr>
        <p:spPr>
          <a:xfrm>
            <a:off x="19917316" y="12444076"/>
            <a:ext cx="25804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184;p1">
            <a:extLst>
              <a:ext uri="{FF2B5EF4-FFF2-40B4-BE49-F238E27FC236}">
                <a16:creationId xmlns:a16="http://schemas.microsoft.com/office/drawing/2014/main" id="{C06975B6-0B62-8844-8469-07E12ABE3F45}"/>
              </a:ext>
            </a:extLst>
          </p:cNvPr>
          <p:cNvSpPr/>
          <p:nvPr/>
        </p:nvSpPr>
        <p:spPr>
          <a:xfrm>
            <a:off x="20408112" y="12288901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4793426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575611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300277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56989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341527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210859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129617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110;p1">
            <a:extLst>
              <a:ext uri="{FF2B5EF4-FFF2-40B4-BE49-F238E27FC236}">
                <a16:creationId xmlns:a16="http://schemas.microsoft.com/office/drawing/2014/main" id="{6E879AA6-6357-6E4E-BAAD-1DAE9AA7FC48}"/>
              </a:ext>
            </a:extLst>
          </p:cNvPr>
          <p:cNvCxnSpPr>
            <a:cxnSpLocks/>
          </p:cNvCxnSpPr>
          <p:nvPr/>
        </p:nvCxnSpPr>
        <p:spPr>
          <a:xfrm>
            <a:off x="7235836" y="3124974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3" name="Picture 272">
            <a:extLst>
              <a:ext uri="{FF2B5EF4-FFF2-40B4-BE49-F238E27FC236}">
                <a16:creationId xmlns:a16="http://schemas.microsoft.com/office/drawing/2014/main" id="{3D3E2674-DB4D-40A5-8095-CA6D65F86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3730384"/>
            <a:ext cx="815138" cy="448056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5560C0C-E217-4143-B35B-B7FF66CEF1DB}"/>
              </a:ext>
            </a:extLst>
          </p:cNvPr>
          <p:cNvSpPr txBox="1"/>
          <p:nvPr/>
        </p:nvSpPr>
        <p:spPr>
          <a:xfrm>
            <a:off x="20495624" y="14228675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275" name="Picture 274">
            <a:extLst>
              <a:ext uri="{FF2B5EF4-FFF2-40B4-BE49-F238E27FC236}">
                <a16:creationId xmlns:a16="http://schemas.microsoft.com/office/drawing/2014/main" id="{A002F8EF-71F3-4A0F-8B01-14F870ED54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3670381"/>
            <a:ext cx="1042902" cy="695267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F9203C8F-AE1A-44D8-8B7E-DF611F34AAFB}"/>
              </a:ext>
            </a:extLst>
          </p:cNvPr>
          <p:cNvSpPr txBox="1"/>
          <p:nvPr/>
        </p:nvSpPr>
        <p:spPr>
          <a:xfrm>
            <a:off x="21705421" y="14228675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277" name="Right Arrow 7">
            <a:extLst>
              <a:ext uri="{FF2B5EF4-FFF2-40B4-BE49-F238E27FC236}">
                <a16:creationId xmlns:a16="http://schemas.microsoft.com/office/drawing/2014/main" id="{F39E80E4-6C81-4CED-A7DD-B5016AD29FD4}"/>
              </a:ext>
            </a:extLst>
          </p:cNvPr>
          <p:cNvSpPr/>
          <p:nvPr/>
        </p:nvSpPr>
        <p:spPr>
          <a:xfrm>
            <a:off x="21603427" y="13816395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04FC7056-3310-48C3-BE98-DDB90D8143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2590299"/>
            <a:ext cx="815138" cy="448056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2AD4CB79-2BEE-45BB-844B-39B84F67A4F7}"/>
              </a:ext>
            </a:extLst>
          </p:cNvPr>
          <p:cNvSpPr txBox="1"/>
          <p:nvPr/>
        </p:nvSpPr>
        <p:spPr>
          <a:xfrm>
            <a:off x="21814832" y="130016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B9E5BA59-057F-4119-9D5B-F3A5955315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13857" y="12556104"/>
            <a:ext cx="1115898" cy="557949"/>
          </a:xfrm>
          <a:prstGeom prst="rect">
            <a:avLst/>
          </a:prstGeom>
        </p:spPr>
      </p:pic>
      <p:sp>
        <p:nvSpPr>
          <p:cNvPr id="281" name="Down Arrow 13">
            <a:extLst>
              <a:ext uri="{FF2B5EF4-FFF2-40B4-BE49-F238E27FC236}">
                <a16:creationId xmlns:a16="http://schemas.microsoft.com/office/drawing/2014/main" id="{F0D6407F-8397-4490-A7CD-4AF1F2DA0245}"/>
              </a:ext>
            </a:extLst>
          </p:cNvPr>
          <p:cNvSpPr/>
          <p:nvPr/>
        </p:nvSpPr>
        <p:spPr>
          <a:xfrm>
            <a:off x="23675794" y="13246528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ight Arrow 14">
            <a:extLst>
              <a:ext uri="{FF2B5EF4-FFF2-40B4-BE49-F238E27FC236}">
                <a16:creationId xmlns:a16="http://schemas.microsoft.com/office/drawing/2014/main" id="{06F0B944-7B37-4CAF-9A01-95C88768A68F}"/>
              </a:ext>
            </a:extLst>
          </p:cNvPr>
          <p:cNvSpPr/>
          <p:nvPr/>
        </p:nvSpPr>
        <p:spPr>
          <a:xfrm>
            <a:off x="22926573" y="13816395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ight Arrow 15">
            <a:extLst>
              <a:ext uri="{FF2B5EF4-FFF2-40B4-BE49-F238E27FC236}">
                <a16:creationId xmlns:a16="http://schemas.microsoft.com/office/drawing/2014/main" id="{DB31F669-773D-4C18-90F3-FE28ACCB7B8B}"/>
              </a:ext>
            </a:extLst>
          </p:cNvPr>
          <p:cNvSpPr/>
          <p:nvPr/>
        </p:nvSpPr>
        <p:spPr>
          <a:xfrm>
            <a:off x="22926573" y="1277714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0113F5F0-37A7-4127-B1B7-CFDD0B44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3567221"/>
            <a:ext cx="671086" cy="615162"/>
          </a:xfrm>
          <a:prstGeom prst="rect">
            <a:avLst/>
          </a:prstGeom>
        </p:spPr>
      </p:pic>
      <p:sp>
        <p:nvSpPr>
          <p:cNvPr id="285" name="Rectangle 284">
            <a:extLst>
              <a:ext uri="{FF2B5EF4-FFF2-40B4-BE49-F238E27FC236}">
                <a16:creationId xmlns:a16="http://schemas.microsoft.com/office/drawing/2014/main" id="{17A32E2D-2FCD-48B1-94D7-CB7C1FA0822D}"/>
              </a:ext>
            </a:extLst>
          </p:cNvPr>
          <p:cNvSpPr/>
          <p:nvPr/>
        </p:nvSpPr>
        <p:spPr>
          <a:xfrm>
            <a:off x="23197124" y="14228675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86" name="Right Arrow 18">
            <a:extLst>
              <a:ext uri="{FF2B5EF4-FFF2-40B4-BE49-F238E27FC236}">
                <a16:creationId xmlns:a16="http://schemas.microsoft.com/office/drawing/2014/main" id="{7D7D2B8D-0A28-4AAD-B576-CD6392A0870D}"/>
              </a:ext>
            </a:extLst>
          </p:cNvPr>
          <p:cNvSpPr/>
          <p:nvPr/>
        </p:nvSpPr>
        <p:spPr>
          <a:xfrm>
            <a:off x="24236995" y="13816395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8C9FD716-92A0-4A34-8492-0E161265EE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27690" y="13649459"/>
            <a:ext cx="690473" cy="683088"/>
          </a:xfrm>
          <a:prstGeom prst="rect">
            <a:avLst/>
          </a:prstGeom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936B275B-446C-4D72-9CF2-FE558D443810}"/>
              </a:ext>
            </a:extLst>
          </p:cNvPr>
          <p:cNvSpPr/>
          <p:nvPr/>
        </p:nvSpPr>
        <p:spPr>
          <a:xfrm>
            <a:off x="24452717" y="14228675"/>
            <a:ext cx="13807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486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Gaurij</cp:lastModifiedBy>
  <cp:revision>32</cp:revision>
  <dcterms:created xsi:type="dcterms:W3CDTF">2019-07-19T20:55:06Z</dcterms:created>
  <dcterms:modified xsi:type="dcterms:W3CDTF">2019-07-24T16:36:51Z</dcterms:modified>
</cp:coreProperties>
</file>